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y Alejandra Paz Salas" userId="8390409d-5f9b-43b6-a4cf-2518bc2ea34e" providerId="ADAL" clId="{39B0DCE4-BD09-4C16-B934-8DB0A8A70C35}"/>
    <pc:docChg chg="addSld modSld">
      <pc:chgData name="Nataly Alejandra Paz Salas" userId="8390409d-5f9b-43b6-a4cf-2518bc2ea34e" providerId="ADAL" clId="{39B0DCE4-BD09-4C16-B934-8DB0A8A70C35}" dt="2026-06-29T15:22:30.265" v="3"/>
      <pc:docMkLst>
        <pc:docMk/>
      </pc:docMkLst>
      <pc:sldChg chg="add setBg">
        <pc:chgData name="Nataly Alejandra Paz Salas" userId="8390409d-5f9b-43b6-a4cf-2518bc2ea34e" providerId="ADAL" clId="{39B0DCE4-BD09-4C16-B934-8DB0A8A70C35}" dt="2026-06-29T15:22:30.265" v="3"/>
        <pc:sldMkLst>
          <pc:docMk/>
          <pc:sldMk cId="2772746433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3A6E4-BF7B-F6F2-5B46-313679CAD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E264DB-8C8B-CF15-9B87-3CFDD80BD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A435BB-544B-5430-24D3-01BDF36B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A912-B4B2-4D50-9340-B8C3E63CE16D}" type="datetimeFigureOut">
              <a:rPr lang="es-EC" smtClean="0"/>
              <a:t>29/6/2026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5966E6-CDC0-60E4-413E-FA2F3BF1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B3152-3AF8-6BCB-3075-184A0D20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780-34C8-4510-8991-2EECB494F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655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85AD2-6F3C-9912-B74B-B5EC1DA0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C6FA3-3B81-36BD-4AF3-B020A901B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241C5D-42EA-7A5A-AEEA-3BD82498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A912-B4B2-4D50-9340-B8C3E63CE16D}" type="datetimeFigureOut">
              <a:rPr lang="es-EC" smtClean="0"/>
              <a:t>29/6/2026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98FA37-B530-711E-C9C4-6FF9968E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35980-16D7-5982-C671-686BE46E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780-34C8-4510-8991-2EECB494F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809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F056FE-B044-F8DE-9722-5C1B627E9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3B6163-9733-BAA8-1DE6-17FC00EE5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7A9AF-E5E9-391E-9302-7EDC5400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A912-B4B2-4D50-9340-B8C3E63CE16D}" type="datetimeFigureOut">
              <a:rPr lang="es-EC" smtClean="0"/>
              <a:t>29/6/2026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F7745C-5C9A-E4DD-B0CC-7694BD69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593468-07C7-3623-A317-026141D2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780-34C8-4510-8991-2EECB494F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102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37BD1-2E1D-A4ED-5C93-3CF47E5B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D2CE2-8275-144B-CF65-789A2FB6F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857D85-4DA2-5B88-EF76-D7B3407F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A912-B4B2-4D50-9340-B8C3E63CE16D}" type="datetimeFigureOut">
              <a:rPr lang="es-EC" smtClean="0"/>
              <a:t>29/6/2026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F0E176-806C-5617-D9F2-B8077628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381E6-F323-33C3-037F-0789E72C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780-34C8-4510-8991-2EECB494F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390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C1112-584D-7C43-AC36-394641CD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B685F1-4342-9576-594F-ADDB50E33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01D6BF-FB40-E740-9273-F684EBF6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A912-B4B2-4D50-9340-B8C3E63CE16D}" type="datetimeFigureOut">
              <a:rPr lang="es-EC" smtClean="0"/>
              <a:t>29/6/2026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419D1-F559-7A46-457C-B51AD7BA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C2083E-1921-DCDE-1B5D-AD9C938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780-34C8-4510-8991-2EECB494F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656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F4082-C8EF-C001-4404-07D640FF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0FA447-031E-508F-243F-056698514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DA51D1-7916-F15C-3939-BB2E65754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3983E1-628F-73AB-4822-027B8AB0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A912-B4B2-4D50-9340-B8C3E63CE16D}" type="datetimeFigureOut">
              <a:rPr lang="es-EC" smtClean="0"/>
              <a:t>29/6/2026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994756-E1FF-7BB6-83C8-7BFF7492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E22ED2-BFBB-9C01-5BB0-E2819DF4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780-34C8-4510-8991-2EECB494F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389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CE5F0-7ED4-95D7-84CA-40F1B803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7CEE-4E67-8F87-83E6-86FB1A415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78FE2F-6B88-3BB5-9681-65EAF7351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BA32DF-E242-BD69-6BD4-9E37EF6C3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D296B5-D1F5-2872-306A-8A7BBD7CE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0D7D50-C9E8-753E-0E72-84928DEE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A912-B4B2-4D50-9340-B8C3E63CE16D}" type="datetimeFigureOut">
              <a:rPr lang="es-EC" smtClean="0"/>
              <a:t>29/6/2026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8160628-D84F-64CB-5EFA-215BFC92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697EF6-2734-F289-40A3-5E582C80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780-34C8-4510-8991-2EECB494F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0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C24C0-A137-0C6E-3762-B4C5E29C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0CAC88-C652-AE69-6632-04119095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A912-B4B2-4D50-9340-B8C3E63CE16D}" type="datetimeFigureOut">
              <a:rPr lang="es-EC" smtClean="0"/>
              <a:t>29/6/2026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6C4E1F-6249-4832-D92C-FF31C64A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77A8E6-251E-9393-DF88-C4C45DFF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780-34C8-4510-8991-2EECB494F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851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7057924-A2E4-FCA1-7980-24166F5A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A912-B4B2-4D50-9340-B8C3E63CE16D}" type="datetimeFigureOut">
              <a:rPr lang="es-EC" smtClean="0"/>
              <a:t>29/6/2026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5C54CB-DBD0-9A9D-4995-C1291E32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11F7A9-B1ED-0EBE-FA82-E4BD9D38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780-34C8-4510-8991-2EECB494F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969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BB77E-08C0-606A-446D-603FCC30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434B6D-001B-598B-D88F-163B44F6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58E561-ADF4-63C2-6B82-EF7D1C9F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5FC0D6-A1F9-7422-411C-0CF56112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A912-B4B2-4D50-9340-B8C3E63CE16D}" type="datetimeFigureOut">
              <a:rPr lang="es-EC" smtClean="0"/>
              <a:t>29/6/2026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E42191-9285-73E2-CECF-012B0DA9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7A85EA-ED83-520D-F83A-9AF84912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780-34C8-4510-8991-2EECB494F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022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8D96B-AE52-9881-542D-5F2FFF22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F800C4-A070-D16C-5703-28709EDBA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0B7C76-70FC-267D-1B90-B095A0711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D8952C-24BE-D20C-F864-46BF858C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A912-B4B2-4D50-9340-B8C3E63CE16D}" type="datetimeFigureOut">
              <a:rPr lang="es-EC" smtClean="0"/>
              <a:t>29/6/2026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355679-BD94-B44C-3E8B-BCEC370B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32DA07-9673-576E-0806-B50EE2EA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3780-34C8-4510-8991-2EECB494F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382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2155810-7426-C40E-F9CD-31DE6D8E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09B927-B98D-AB4A-887D-D89B4767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8D81EF-76B1-D19F-632D-95937DA3E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A912-B4B2-4D50-9340-B8C3E63CE16D}" type="datetimeFigureOut">
              <a:rPr lang="es-EC" smtClean="0"/>
              <a:t>29/6/2026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36A10D-E9E4-FFAA-0B9B-2BE06E323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946834-2C62-59BA-648E-BA6FCA925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F3780-34C8-4510-8991-2EECB494F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43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64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24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6A18BA-75E0-4F61-2357-6D40513BB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17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02AC80-B78E-DFE1-6D36-6882F71A5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746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Nataly Alejandra Paz Salas</dc:creator>
  <cp:lastModifiedBy>Nataly Alejandra Paz Salas</cp:lastModifiedBy>
  <cp:revision>1</cp:revision>
  <dcterms:created xsi:type="dcterms:W3CDTF">2026-06-25T19:12:43Z</dcterms:created>
  <dcterms:modified xsi:type="dcterms:W3CDTF">2026-06-29T15:22:36Z</dcterms:modified>
</cp:coreProperties>
</file>