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5999738" cy="43200638"/>
  <p:notesSz cx="6858000" cy="9144000"/>
  <p:defaultTextStyle>
    <a:defPPr>
      <a:defRPr lang="es-VE"/>
    </a:defPPr>
    <a:lvl1pPr algn="l" defTabSz="4315460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157095" indent="-1699895" algn="l" defTabSz="4315460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4315460" indent="-3402965" algn="l" defTabSz="4315460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475730" indent="-5104130" algn="l" defTabSz="4315460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634095" indent="-6807200" algn="l" defTabSz="4315460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5365" algn="l" defTabSz="914400" rtl="0" eaLnBrk="1" latinLnBrk="0" hangingPunct="1">
      <a:defRPr sz="8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2565" algn="l" defTabSz="914400" rtl="0" eaLnBrk="1" latinLnBrk="0" hangingPunct="1">
      <a:defRPr sz="8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199765" algn="l" defTabSz="914400" rtl="0" eaLnBrk="1" latinLnBrk="0" hangingPunct="1">
      <a:defRPr sz="8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6965" algn="l" defTabSz="914400" rtl="0" eaLnBrk="1" latinLnBrk="0" hangingPunct="1">
      <a:defRPr sz="8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13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riana Sequera" initials="A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8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7507" autoAdjust="0"/>
  </p:normalViewPr>
  <p:slideViewPr>
    <p:cSldViewPr showGuides="1">
      <p:cViewPr varScale="1">
        <p:scale>
          <a:sx n="14" d="100"/>
          <a:sy n="14" d="100"/>
        </p:scale>
        <p:origin x="2292" y="162"/>
      </p:cViewPr>
      <p:guideLst>
        <p:guide orient="horz" pos="13607"/>
        <p:guide pos="11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y Alejandra Paz Salas" userId="8390409d-5f9b-43b6-a4cf-2518bc2ea34e" providerId="ADAL" clId="{39B0DCE4-BD09-4C16-B934-8DB0A8A70C35}"/>
    <pc:docChg chg="custSel modSld">
      <pc:chgData name="Nataly Alejandra Paz Salas" userId="8390409d-5f9b-43b6-a4cf-2518bc2ea34e" providerId="ADAL" clId="{39B0DCE4-BD09-4C16-B934-8DB0A8A70C35}" dt="2026-06-29T20:33:37.232" v="138" actId="14100"/>
      <pc:docMkLst>
        <pc:docMk/>
      </pc:docMkLst>
      <pc:sldChg chg="addSp delSp modSp mod">
        <pc:chgData name="Nataly Alejandra Paz Salas" userId="8390409d-5f9b-43b6-a4cf-2518bc2ea34e" providerId="ADAL" clId="{39B0DCE4-BD09-4C16-B934-8DB0A8A70C35}" dt="2026-06-29T20:33:37.232" v="138" actId="14100"/>
        <pc:sldMkLst>
          <pc:docMk/>
          <pc:sldMk cId="0" sldId="256"/>
        </pc:sldMkLst>
        <pc:spChg chg="add del mod">
          <ac:chgData name="Nataly Alejandra Paz Salas" userId="8390409d-5f9b-43b6-a4cf-2518bc2ea34e" providerId="ADAL" clId="{39B0DCE4-BD09-4C16-B934-8DB0A8A70C35}" dt="2026-06-29T20:30:22.485" v="45" actId="478"/>
          <ac:spMkLst>
            <pc:docMk/>
            <pc:sldMk cId="0" sldId="256"/>
            <ac:spMk id="2" creationId="{A529A14B-7A1E-5D0B-A637-8D3C5A3BBFB9}"/>
          </ac:spMkLst>
        </pc:spChg>
        <pc:spChg chg="add del mod">
          <ac:chgData name="Nataly Alejandra Paz Salas" userId="8390409d-5f9b-43b6-a4cf-2518bc2ea34e" providerId="ADAL" clId="{39B0DCE4-BD09-4C16-B934-8DB0A8A70C35}" dt="2026-06-29T20:30:22.485" v="45" actId="478"/>
          <ac:spMkLst>
            <pc:docMk/>
            <pc:sldMk cId="0" sldId="256"/>
            <ac:spMk id="3" creationId="{E0B87F0D-FE6C-1CC4-92AB-06A8D3BDE3D4}"/>
          </ac:spMkLst>
        </pc:spChg>
        <pc:spChg chg="add del mod">
          <ac:chgData name="Nataly Alejandra Paz Salas" userId="8390409d-5f9b-43b6-a4cf-2518bc2ea34e" providerId="ADAL" clId="{39B0DCE4-BD09-4C16-B934-8DB0A8A70C35}" dt="2026-06-29T20:33:19.761" v="131" actId="478"/>
          <ac:spMkLst>
            <pc:docMk/>
            <pc:sldMk cId="0" sldId="256"/>
            <ac:spMk id="4" creationId="{A1ACB14B-C53A-DE0C-F48F-FF5B940633E5}"/>
          </ac:spMkLst>
        </pc:spChg>
        <pc:spChg chg="add mod">
          <ac:chgData name="Nataly Alejandra Paz Salas" userId="8390409d-5f9b-43b6-a4cf-2518bc2ea34e" providerId="ADAL" clId="{39B0DCE4-BD09-4C16-B934-8DB0A8A70C35}" dt="2026-06-29T20:33:27.460" v="134" actId="1076"/>
          <ac:spMkLst>
            <pc:docMk/>
            <pc:sldMk cId="0" sldId="256"/>
            <ac:spMk id="5" creationId="{AB84E175-6163-7C69-2CB8-ECB78494CDCD}"/>
          </ac:spMkLst>
        </pc:spChg>
        <pc:spChg chg="add mod">
          <ac:chgData name="Nataly Alejandra Paz Salas" userId="8390409d-5f9b-43b6-a4cf-2518bc2ea34e" providerId="ADAL" clId="{39B0DCE4-BD09-4C16-B934-8DB0A8A70C35}" dt="2026-06-29T20:33:22.859" v="132" actId="1076"/>
          <ac:spMkLst>
            <pc:docMk/>
            <pc:sldMk cId="0" sldId="256"/>
            <ac:spMk id="6" creationId="{CEEBF156-3DFC-4BB6-9971-4D02A73DFEDD}"/>
          </ac:spMkLst>
        </pc:spChg>
        <pc:spChg chg="add mod">
          <ac:chgData name="Nataly Alejandra Paz Salas" userId="8390409d-5f9b-43b6-a4cf-2518bc2ea34e" providerId="ADAL" clId="{39B0DCE4-BD09-4C16-B934-8DB0A8A70C35}" dt="2026-06-29T20:33:31.129" v="135" actId="1076"/>
          <ac:spMkLst>
            <pc:docMk/>
            <pc:sldMk cId="0" sldId="256"/>
            <ac:spMk id="7" creationId="{097725AD-DD6D-4065-7FD4-14764AB9B529}"/>
          </ac:spMkLst>
        </pc:spChg>
        <pc:spChg chg="add mod">
          <ac:chgData name="Nataly Alejandra Paz Salas" userId="8390409d-5f9b-43b6-a4cf-2518bc2ea34e" providerId="ADAL" clId="{39B0DCE4-BD09-4C16-B934-8DB0A8A70C35}" dt="2026-06-29T20:33:37.232" v="138" actId="14100"/>
          <ac:spMkLst>
            <pc:docMk/>
            <pc:sldMk cId="0" sldId="256"/>
            <ac:spMk id="8" creationId="{E6232F16-68F2-9F78-EB4A-6CD5CE3EE7D1}"/>
          </ac:spMkLst>
        </pc:spChg>
        <pc:spChg chg="del">
          <ac:chgData name="Nataly Alejandra Paz Salas" userId="8390409d-5f9b-43b6-a4cf-2518bc2ea34e" providerId="ADAL" clId="{39B0DCE4-BD09-4C16-B934-8DB0A8A70C35}" dt="2026-06-29T20:28:56.379" v="4" actId="478"/>
          <ac:spMkLst>
            <pc:docMk/>
            <pc:sldMk cId="0" sldId="256"/>
            <ac:spMk id="26" creationId="{00000000-0000-0000-0000-000000000000}"/>
          </ac:spMkLst>
        </pc:spChg>
        <pc:spChg chg="mod">
          <ac:chgData name="Nataly Alejandra Paz Salas" userId="8390409d-5f9b-43b6-a4cf-2518bc2ea34e" providerId="ADAL" clId="{39B0DCE4-BD09-4C16-B934-8DB0A8A70C35}" dt="2026-06-29T20:33:25.183" v="133" actId="1076"/>
          <ac:spMkLst>
            <pc:docMk/>
            <pc:sldMk cId="0" sldId="256"/>
            <ac:spMk id="820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99981" y="13420201"/>
            <a:ext cx="30599778" cy="92601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5399961" y="24480362"/>
            <a:ext cx="25199817" cy="110401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9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9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9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8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8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7C1F06-3B3A-4812-BEDB-B792B5977D4A}" type="datetimeFigureOut">
              <a:rPr lang="es-VE" smtClean="0"/>
              <a:t>29/6/2026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55B30-9FBB-4A21-877E-3353CC1E19C6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5F1F2A-E03D-4C0D-8F72-E79A43FDF486}" type="datetimeFigureOut">
              <a:rPr lang="es-VE" smtClean="0"/>
              <a:t>29/6/2026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4D099-3045-4EAE-8680-419C615D25B7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2493079" y="10900163"/>
            <a:ext cx="28699792" cy="23222343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6381212" y="10900163"/>
            <a:ext cx="85511878" cy="23222343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FF57B-3EB0-4483-A978-B9788A1FDD4E}" type="datetimeFigureOut">
              <a:rPr lang="es-VE" smtClean="0"/>
              <a:t>29/6/2026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30E79-F441-4C6D-9D3C-9E62407C4A5E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32CC14-E704-4FE1-A51C-20C3A9E0868C}" type="datetimeFigureOut">
              <a:rPr lang="es-VE" smtClean="0"/>
              <a:t>29/6/2026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01723-6F39-4690-A9FD-8E1816935DAF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43731" y="27760421"/>
            <a:ext cx="30599778" cy="8580127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2843731" y="18310277"/>
            <a:ext cx="30599778" cy="9450136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59635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19905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7954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3917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9944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59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1871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7898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6B8919-AAAB-4DC3-AEBC-327075D5D619}" type="datetimeFigureOut">
              <a:rPr lang="es-VE" smtClean="0"/>
              <a:t>29/6/2026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244C5-2A4F-4269-86E5-8B022D3D491C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6381207" y="63500949"/>
            <a:ext cx="57105833" cy="1796226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4087035" y="63500949"/>
            <a:ext cx="57105836" cy="1796226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CA118A-5D2C-4671-A3A3-AC72DF7B070F}" type="datetimeFigureOut">
              <a:rPr lang="es-VE" smtClean="0"/>
              <a:t>29/6/2026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62649-9502-47CA-9449-1231DAC3FEE3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9988" y="1730028"/>
            <a:ext cx="32399764" cy="7200106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1799988" y="9670147"/>
            <a:ext cx="15906136" cy="4030057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9635" indent="0">
              <a:buNone/>
              <a:defRPr sz="9500" b="1"/>
            </a:lvl2pPr>
            <a:lvl3pPr marL="4319905" indent="0">
              <a:buNone/>
              <a:defRPr sz="8500" b="1"/>
            </a:lvl3pPr>
            <a:lvl4pPr marL="6479540" indent="0">
              <a:buNone/>
              <a:defRPr sz="7600" b="1"/>
            </a:lvl4pPr>
            <a:lvl5pPr marL="8639175" indent="0">
              <a:buNone/>
              <a:defRPr sz="7600" b="1"/>
            </a:lvl5pPr>
            <a:lvl6pPr marL="10799445" indent="0">
              <a:buNone/>
              <a:defRPr sz="7600" b="1"/>
            </a:lvl6pPr>
            <a:lvl7pPr marL="12959080" indent="0">
              <a:buNone/>
              <a:defRPr sz="7600" b="1"/>
            </a:lvl7pPr>
            <a:lvl8pPr marL="15118715" indent="0">
              <a:buNone/>
              <a:defRPr sz="7600" b="1"/>
            </a:lvl8pPr>
            <a:lvl9pPr marL="17278985" indent="0">
              <a:buNone/>
              <a:defRPr sz="7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1799988" y="13700203"/>
            <a:ext cx="15906136" cy="24890370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18287370" y="9670147"/>
            <a:ext cx="15912384" cy="4030057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9635" indent="0">
              <a:buNone/>
              <a:defRPr sz="9500" b="1"/>
            </a:lvl2pPr>
            <a:lvl3pPr marL="4319905" indent="0">
              <a:buNone/>
              <a:defRPr sz="8500" b="1"/>
            </a:lvl3pPr>
            <a:lvl4pPr marL="6479540" indent="0">
              <a:buNone/>
              <a:defRPr sz="7600" b="1"/>
            </a:lvl4pPr>
            <a:lvl5pPr marL="8639175" indent="0">
              <a:buNone/>
              <a:defRPr sz="7600" b="1"/>
            </a:lvl5pPr>
            <a:lvl6pPr marL="10799445" indent="0">
              <a:buNone/>
              <a:defRPr sz="7600" b="1"/>
            </a:lvl6pPr>
            <a:lvl7pPr marL="12959080" indent="0">
              <a:buNone/>
              <a:defRPr sz="7600" b="1"/>
            </a:lvl7pPr>
            <a:lvl8pPr marL="15118715" indent="0">
              <a:buNone/>
              <a:defRPr sz="7600" b="1"/>
            </a:lvl8pPr>
            <a:lvl9pPr marL="17278985" indent="0">
              <a:buNone/>
              <a:defRPr sz="7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18287370" y="13700203"/>
            <a:ext cx="15912384" cy="24890370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1F23C8-E456-485E-843C-B4E96C9F2342}" type="datetimeFigureOut">
              <a:rPr lang="es-VE" smtClean="0"/>
              <a:t>29/6/2026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A85B5-BA5F-4C95-B84D-A3DFABFA3F0D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ACFB23-2D5D-4AF0-9539-6AEF7386AD14}" type="datetimeFigureOut">
              <a:rPr lang="es-VE" smtClean="0"/>
              <a:t>29/6/2026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717CC-9163-45B7-9CD3-9B95DF3A1585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C8F88D-B00C-419B-8D47-FBC5F2A84A4C}" type="datetimeFigureOut">
              <a:rPr lang="es-VE" smtClean="0"/>
              <a:t>29/6/2026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C5848-572A-4196-8AE1-2CB2E6B7169F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9994" y="1720027"/>
            <a:ext cx="11843665" cy="7320108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14074897" y="1720028"/>
            <a:ext cx="20124854" cy="36870548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9994" y="9040144"/>
            <a:ext cx="11843665" cy="29550440"/>
          </a:xfrm>
        </p:spPr>
        <p:txBody>
          <a:bodyPr/>
          <a:lstStyle>
            <a:lvl1pPr marL="0" indent="0">
              <a:buNone/>
              <a:defRPr sz="6600"/>
            </a:lvl1pPr>
            <a:lvl2pPr marL="2159635" indent="0">
              <a:buNone/>
              <a:defRPr sz="5700"/>
            </a:lvl2pPr>
            <a:lvl3pPr marL="4319905" indent="0">
              <a:buNone/>
              <a:defRPr sz="4700"/>
            </a:lvl3pPr>
            <a:lvl4pPr marL="6479540" indent="0">
              <a:buNone/>
              <a:defRPr sz="4300"/>
            </a:lvl4pPr>
            <a:lvl5pPr marL="8639175" indent="0">
              <a:buNone/>
              <a:defRPr sz="4300"/>
            </a:lvl5pPr>
            <a:lvl6pPr marL="10799445" indent="0">
              <a:buNone/>
              <a:defRPr sz="4300"/>
            </a:lvl6pPr>
            <a:lvl7pPr marL="12959080" indent="0">
              <a:buNone/>
              <a:defRPr sz="4300"/>
            </a:lvl7pPr>
            <a:lvl8pPr marL="15118715" indent="0">
              <a:buNone/>
              <a:defRPr sz="4300"/>
            </a:lvl8pPr>
            <a:lvl9pPr marL="17278985" indent="0">
              <a:buNone/>
              <a:defRPr sz="4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354EA6-AF56-470D-AA91-E78528385E44}" type="datetimeFigureOut">
              <a:rPr lang="es-VE" smtClean="0"/>
              <a:t>29/6/2026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721CA-F6D8-4483-BA49-2CEC06C1440C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56201" y="30240448"/>
            <a:ext cx="21599843" cy="357005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7056201" y="3860057"/>
            <a:ext cx="21599843" cy="25920383"/>
          </a:xfrm>
        </p:spPr>
        <p:txBody>
          <a:bodyPr/>
          <a:lstStyle>
            <a:lvl1pPr marL="0" indent="0">
              <a:buNone/>
              <a:defRPr sz="15100"/>
            </a:lvl1pPr>
            <a:lvl2pPr marL="2159635" indent="0">
              <a:buNone/>
              <a:defRPr sz="13200"/>
            </a:lvl2pPr>
            <a:lvl3pPr marL="4319905" indent="0">
              <a:buNone/>
              <a:defRPr sz="11300"/>
            </a:lvl3pPr>
            <a:lvl4pPr marL="6479540" indent="0">
              <a:buNone/>
              <a:defRPr sz="9500"/>
            </a:lvl4pPr>
            <a:lvl5pPr marL="8639175" indent="0">
              <a:buNone/>
              <a:defRPr sz="9500"/>
            </a:lvl5pPr>
            <a:lvl6pPr marL="10799445" indent="0">
              <a:buNone/>
              <a:defRPr sz="9500"/>
            </a:lvl6pPr>
            <a:lvl7pPr marL="12959080" indent="0">
              <a:buNone/>
              <a:defRPr sz="9500"/>
            </a:lvl7pPr>
            <a:lvl8pPr marL="15118715" indent="0">
              <a:buNone/>
              <a:defRPr sz="9500"/>
            </a:lvl8pPr>
            <a:lvl9pPr marL="17278985" indent="0">
              <a:buNone/>
              <a:defRPr sz="95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7056201" y="33810504"/>
            <a:ext cx="21599843" cy="5070072"/>
          </a:xfrm>
        </p:spPr>
        <p:txBody>
          <a:bodyPr/>
          <a:lstStyle>
            <a:lvl1pPr marL="0" indent="0">
              <a:buNone/>
              <a:defRPr sz="6600"/>
            </a:lvl1pPr>
            <a:lvl2pPr marL="2159635" indent="0">
              <a:buNone/>
              <a:defRPr sz="5700"/>
            </a:lvl2pPr>
            <a:lvl3pPr marL="4319905" indent="0">
              <a:buNone/>
              <a:defRPr sz="4700"/>
            </a:lvl3pPr>
            <a:lvl4pPr marL="6479540" indent="0">
              <a:buNone/>
              <a:defRPr sz="4300"/>
            </a:lvl4pPr>
            <a:lvl5pPr marL="8639175" indent="0">
              <a:buNone/>
              <a:defRPr sz="4300"/>
            </a:lvl5pPr>
            <a:lvl6pPr marL="10799445" indent="0">
              <a:buNone/>
              <a:defRPr sz="4300"/>
            </a:lvl6pPr>
            <a:lvl7pPr marL="12959080" indent="0">
              <a:buNone/>
              <a:defRPr sz="4300"/>
            </a:lvl7pPr>
            <a:lvl8pPr marL="15118715" indent="0">
              <a:buNone/>
              <a:defRPr sz="4300"/>
            </a:lvl8pPr>
            <a:lvl9pPr marL="17278985" indent="0">
              <a:buNone/>
              <a:defRPr sz="4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E06E37-7682-4475-A29A-A53832136A29}" type="datetimeFigureOut">
              <a:rPr lang="es-VE" smtClean="0"/>
              <a:t>29/6/2026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78CE2-6695-49D8-95AB-18619C48E2FC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799988" y="1730028"/>
            <a:ext cx="32399764" cy="7200106"/>
          </a:xfrm>
          <a:prstGeom prst="rect">
            <a:avLst/>
          </a:prstGeom>
        </p:spPr>
        <p:txBody>
          <a:bodyPr vert="horz" lIns="431974" tIns="215984" rIns="431974" bIns="215984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99988" y="10080160"/>
            <a:ext cx="32399764" cy="28510424"/>
          </a:xfrm>
          <a:prstGeom prst="rect">
            <a:avLst/>
          </a:prstGeom>
        </p:spPr>
        <p:txBody>
          <a:bodyPr vert="horz" lIns="431974" tIns="215984" rIns="431974" bIns="215984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799988" y="40040601"/>
            <a:ext cx="8399939" cy="2300034"/>
          </a:xfrm>
          <a:prstGeom prst="rect">
            <a:avLst/>
          </a:prstGeom>
        </p:spPr>
        <p:txBody>
          <a:bodyPr vert="horz" lIns="431974" tIns="215984" rIns="431974" bIns="215984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328542-2502-4E96-AB40-A9C21F8EBE87}" type="datetimeFigureOut">
              <a:rPr lang="es-VE" smtClean="0"/>
              <a:t>29/6/2026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299911" y="40040601"/>
            <a:ext cx="11399918" cy="2300034"/>
          </a:xfrm>
          <a:prstGeom prst="rect">
            <a:avLst/>
          </a:prstGeom>
        </p:spPr>
        <p:txBody>
          <a:bodyPr vert="horz" lIns="431974" tIns="215984" rIns="431974" bIns="215984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5799813" y="40040601"/>
            <a:ext cx="8399939" cy="2300034"/>
          </a:xfrm>
          <a:prstGeom prst="rect">
            <a:avLst/>
          </a:prstGeom>
        </p:spPr>
        <p:txBody>
          <a:bodyPr vert="horz" lIns="431974" tIns="215984" rIns="431974" bIns="215984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68ACC0-A493-4070-9562-E7B4D2762418}" type="slidenum">
              <a:rPr lang="es-VE" smtClean="0"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19905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885" indent="-1619885" algn="l" defTabSz="4319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645" indent="-1350010" algn="l" defTabSz="4319905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9405" indent="-1080135" algn="l" defTabSz="4319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675" indent="-1080135" algn="l" defTabSz="4319905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19310" indent="-1080135" algn="l" defTabSz="4319905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45" indent="-1080135" algn="l" defTabSz="4319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9215" indent="-1080135" algn="l" defTabSz="4319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850" indent="-1080135" algn="l" defTabSz="4319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59120" indent="-1080135" algn="l" defTabSz="4319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43199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635" algn="l" defTabSz="43199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5" algn="l" defTabSz="43199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79540" algn="l" defTabSz="43199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39175" algn="l" defTabSz="43199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445" algn="l" defTabSz="43199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9080" algn="l" defTabSz="43199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715" algn="l" defTabSz="43199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985" algn="l" defTabSz="43199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2315173" y="5651212"/>
            <a:ext cx="31045092" cy="3701758"/>
          </a:xfrm>
        </p:spPr>
        <p:txBody>
          <a:bodyPr>
            <a:noAutofit/>
          </a:bodyPr>
          <a:lstStyle/>
          <a:p>
            <a:r>
              <a:rPr lang="es-MX" sz="66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TITULO DEL TRABAJO DE INVESTIGACIÓN PRESENTADO COMO PÓSTER CIENTÍFICO</a:t>
            </a:r>
            <a:endParaRPr lang="es-VE" sz="5400" b="1" dirty="0">
              <a:solidFill>
                <a:srgbClr val="002060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2 Subtítulo"/>
          <p:cNvSpPr>
            <a:spLocks noGrp="1"/>
          </p:cNvSpPr>
          <p:nvPr>
            <p:ph type="subTitle" idx="1"/>
          </p:nvPr>
        </p:nvSpPr>
        <p:spPr>
          <a:xfrm>
            <a:off x="3040075" y="9172285"/>
            <a:ext cx="29595288" cy="283794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MX" sz="4400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Nombre Apellido</a:t>
            </a:r>
            <a:r>
              <a:rPr lang="es-MX" sz="4400" baseline="30000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1</a:t>
            </a:r>
            <a:r>
              <a:rPr lang="es-MX" sz="4400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, Nombre Apellido</a:t>
            </a:r>
            <a:r>
              <a:rPr lang="es-MX" sz="4400" baseline="30000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2</a:t>
            </a:r>
            <a:r>
              <a:rPr lang="es-MX" sz="4400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, Nombre Apellido</a:t>
            </a:r>
            <a:r>
              <a:rPr lang="es-MX" sz="4400" baseline="30000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3</a:t>
            </a:r>
            <a:r>
              <a:rPr lang="es-MX" sz="4400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</a:p>
          <a:p>
            <a:pPr marL="128905" algn="l"/>
            <a:r>
              <a:rPr lang="es-MX" sz="4000" dirty="0">
                <a:solidFill>
                  <a:prstClr val="black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1	Institución a la que pertenece el autor 1. correo@istcge.edu.ec.</a:t>
            </a:r>
          </a:p>
          <a:p>
            <a:pPr marL="128905" algn="l"/>
            <a:r>
              <a:rPr lang="es-MX" sz="4000" dirty="0">
                <a:solidFill>
                  <a:prstClr val="black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2	Institución a la que pertenece el autor 2. correo@istcge.edu.ec.</a:t>
            </a:r>
          </a:p>
          <a:p>
            <a:pPr marL="128905" algn="l"/>
            <a:r>
              <a:rPr lang="es-MX" sz="4000" dirty="0">
                <a:solidFill>
                  <a:prstClr val="black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3	Institución a la que pertenece el autor 3. correo@istcge.edu.ec.</a:t>
            </a:r>
          </a:p>
          <a:p>
            <a:pPr marL="128905"/>
            <a:r>
              <a:rPr lang="es-ES_tradnl" sz="1050" b="1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endParaRPr lang="es-VE" sz="1050" dirty="0">
              <a:solidFill>
                <a:schemeClr val="tx1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128905"/>
            <a:endParaRPr lang="es-VE" sz="1200" b="1" baseline="30000" dirty="0">
              <a:solidFill>
                <a:schemeClr val="tx1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128905"/>
            <a:endParaRPr lang="es-VE" sz="1200" dirty="0">
              <a:solidFill>
                <a:schemeClr val="tx1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AutoShape 2" descr="http://ociweb.mcti.gob.ve/@api/deki/files/11505/=congreso.png"/>
          <p:cNvSpPr>
            <a:spLocks noChangeAspect="1" noChangeArrowheads="1"/>
          </p:cNvSpPr>
          <p:nvPr/>
        </p:nvSpPr>
        <p:spPr bwMode="auto">
          <a:xfrm>
            <a:off x="170482" y="-138906"/>
            <a:ext cx="308681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05" tIns="45700" rIns="91405" bIns="45700"/>
          <a:lstStyle/>
          <a:p>
            <a:endParaRPr lang="es-VE">
              <a:latin typeface="Calibri" panose="020F0502020204030204" pitchFamily="34" charset="0"/>
            </a:endParaRPr>
          </a:p>
        </p:txBody>
      </p:sp>
      <p:sp>
        <p:nvSpPr>
          <p:cNvPr id="8200" name="2 Subtítulo"/>
          <p:cNvSpPr txBox="1"/>
          <p:nvPr/>
        </p:nvSpPr>
        <p:spPr bwMode="auto">
          <a:xfrm>
            <a:off x="1434069" y="13680421"/>
            <a:ext cx="16577397" cy="37017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31893" tIns="215942" rIns="431893" bIns="215942"/>
          <a:lstStyle/>
          <a:p>
            <a:pPr lvl="0" algn="ctr"/>
            <a:r>
              <a:rPr lang="es-VE" sz="4800" b="1" dirty="0">
                <a:solidFill>
                  <a:srgbClr val="002060"/>
                </a:solidFill>
                <a:latin typeface="Arial Nova Light" panose="020B0304020202020204" pitchFamily="34" charset="0"/>
              </a:rPr>
              <a:t>INTRODUCCIÓN</a:t>
            </a:r>
          </a:p>
          <a:p>
            <a:pPr lvl="0" algn="just"/>
            <a:r>
              <a:rPr lang="es-MX" sz="4800" dirty="0">
                <a:solidFill>
                  <a:prstClr val="black"/>
                </a:solidFill>
                <a:latin typeface="Arial Nova Light" panose="020B0304020202020204" pitchFamily="34" charset="0"/>
              </a:rPr>
              <a:t>En la introducción se debe explicar brevemente el tema de estudio y su importancia. Debe permitir que el lector comprenda de qué trata la investigación y por qué es necesario abordarla.</a:t>
            </a:r>
            <a:endParaRPr lang="es-VE" sz="4800" dirty="0">
              <a:solidFill>
                <a:prstClr val="black"/>
              </a:solidFill>
              <a:latin typeface="Arial Nova Light" panose="020B0304020202020204" pitchFamily="34" charset="0"/>
            </a:endParaRPr>
          </a:p>
          <a:p>
            <a:pPr algn="just"/>
            <a:r>
              <a:rPr lang="es-VE" sz="4400" u="sng" dirty="0">
                <a:latin typeface="Arial Nova Light" panose="020B0304020202020204" pitchFamily="34" charset="0"/>
              </a:rPr>
              <a:t>          </a:t>
            </a:r>
            <a:endParaRPr lang="es-VE" sz="4400" b="1" dirty="0">
              <a:latin typeface="Arial Nova Light" panose="020B0304020202020204" pitchFamily="34" charset="0"/>
            </a:endParaRPr>
          </a:p>
          <a:p>
            <a:pPr algn="just"/>
            <a:endParaRPr lang="es-VE" sz="4400" dirty="0">
              <a:latin typeface="Arial Nova Light" panose="020B0304020202020204" pitchFamily="34" charset="0"/>
            </a:endParaRPr>
          </a:p>
          <a:p>
            <a:pPr algn="ctr"/>
            <a:endParaRPr lang="es-VE" sz="4400" b="1" dirty="0">
              <a:latin typeface="Arial Nova Light" panose="020B0304020202020204" pitchFamily="34" charset="0"/>
            </a:endParaRPr>
          </a:p>
          <a:p>
            <a:pPr algn="ctr"/>
            <a:endParaRPr lang="es-VE" sz="4400" b="1" dirty="0">
              <a:latin typeface="Arial Nova Light" panose="020B0304020202020204" pitchFamily="34" charset="0"/>
            </a:endParaRPr>
          </a:p>
          <a:p>
            <a:pPr algn="ctr"/>
            <a:endParaRPr lang="es-VE" sz="4400" b="1" dirty="0">
              <a:latin typeface="Arial Nova Light" panose="020B0304020202020204" pitchFamily="34" charset="0"/>
            </a:endParaRPr>
          </a:p>
          <a:p>
            <a:pPr algn="ctr"/>
            <a:endParaRPr lang="es-VE" sz="4400" dirty="0">
              <a:latin typeface="Arial Nova Light" panose="020B0304020202020204" pitchFamily="34" charset="0"/>
            </a:endParaRPr>
          </a:p>
          <a:p>
            <a:pPr algn="just"/>
            <a:endParaRPr lang="es-VE" sz="4400" dirty="0">
              <a:latin typeface="Arial Nova Light" panose="020B0304020202020204" pitchFamily="34" charset="0"/>
            </a:endParaRPr>
          </a:p>
        </p:txBody>
      </p:sp>
      <p:sp>
        <p:nvSpPr>
          <p:cNvPr id="5" name="2 Subtítulo">
            <a:extLst>
              <a:ext uri="{FF2B5EF4-FFF2-40B4-BE49-F238E27FC236}">
                <a16:creationId xmlns:a16="http://schemas.microsoft.com/office/drawing/2014/main" id="{AB84E175-6163-7C69-2CB8-ECB78494CDCD}"/>
              </a:ext>
            </a:extLst>
          </p:cNvPr>
          <p:cNvSpPr txBox="1"/>
          <p:nvPr/>
        </p:nvSpPr>
        <p:spPr bwMode="auto">
          <a:xfrm>
            <a:off x="1268335" y="18698666"/>
            <a:ext cx="16577397" cy="37017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31893" tIns="215942" rIns="431893" bIns="215942"/>
          <a:lstStyle/>
          <a:p>
            <a:pPr lvl="0" algn="ctr"/>
            <a:r>
              <a:rPr lang="es-VE" sz="4800" b="1" dirty="0">
                <a:solidFill>
                  <a:srgbClr val="002060"/>
                </a:solidFill>
                <a:latin typeface="Arial Nova Light" panose="020B0304020202020204" pitchFamily="34" charset="0"/>
              </a:rPr>
              <a:t>OBJETIVO</a:t>
            </a:r>
          </a:p>
          <a:p>
            <a:pPr lvl="0" algn="just"/>
            <a:r>
              <a:rPr lang="es-MX" sz="4800" dirty="0">
                <a:solidFill>
                  <a:prstClr val="black"/>
                </a:solidFill>
                <a:latin typeface="Arial Nova Light" panose="020B0304020202020204" pitchFamily="34" charset="0"/>
              </a:rPr>
              <a:t>Aquí se debe colocar el objetivo general del estudio. Debe iniciar con un verbo en infinitivo, como analizar, determinar, identificar, describir, evaluar o establecer.</a:t>
            </a:r>
            <a:r>
              <a:rPr lang="es-VE" sz="4400" u="sng" dirty="0">
                <a:latin typeface="Arial Nova Light" panose="020B0304020202020204" pitchFamily="34" charset="0"/>
              </a:rPr>
              <a:t>          </a:t>
            </a:r>
            <a:endParaRPr lang="es-VE" sz="4400" b="1" dirty="0">
              <a:latin typeface="Arial Nova Light" panose="020B0304020202020204" pitchFamily="34" charset="0"/>
            </a:endParaRPr>
          </a:p>
          <a:p>
            <a:pPr algn="just"/>
            <a:endParaRPr lang="es-VE" sz="4400" dirty="0">
              <a:latin typeface="Arial Nova Light" panose="020B0304020202020204" pitchFamily="34" charset="0"/>
            </a:endParaRPr>
          </a:p>
          <a:p>
            <a:pPr algn="ctr"/>
            <a:endParaRPr lang="es-VE" sz="4400" b="1" dirty="0">
              <a:latin typeface="Arial Nova Light" panose="020B0304020202020204" pitchFamily="34" charset="0"/>
            </a:endParaRPr>
          </a:p>
          <a:p>
            <a:pPr algn="ctr"/>
            <a:endParaRPr lang="es-VE" sz="4400" b="1" dirty="0">
              <a:latin typeface="Arial Nova Light" panose="020B0304020202020204" pitchFamily="34" charset="0"/>
            </a:endParaRPr>
          </a:p>
          <a:p>
            <a:pPr algn="ctr"/>
            <a:endParaRPr lang="es-VE" sz="4400" b="1" dirty="0">
              <a:latin typeface="Arial Nova Light" panose="020B0304020202020204" pitchFamily="34" charset="0"/>
            </a:endParaRPr>
          </a:p>
          <a:p>
            <a:pPr algn="ctr"/>
            <a:endParaRPr lang="es-VE" sz="4400" dirty="0">
              <a:latin typeface="Arial Nova Light" panose="020B0304020202020204" pitchFamily="34" charset="0"/>
            </a:endParaRPr>
          </a:p>
          <a:p>
            <a:pPr algn="just"/>
            <a:endParaRPr lang="es-VE" sz="4400" dirty="0">
              <a:latin typeface="Arial Nova Light" panose="020B0304020202020204" pitchFamily="34" charset="0"/>
            </a:endParaRPr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CEEBF156-3DFC-4BB6-9971-4D02A73DFEDD}"/>
              </a:ext>
            </a:extLst>
          </p:cNvPr>
          <p:cNvSpPr txBox="1"/>
          <p:nvPr/>
        </p:nvSpPr>
        <p:spPr bwMode="auto">
          <a:xfrm>
            <a:off x="18496026" y="14033832"/>
            <a:ext cx="16577397" cy="37017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31893" tIns="215942" rIns="431893" bIns="215942"/>
          <a:lstStyle/>
          <a:p>
            <a:pPr lvl="0" algn="ctr"/>
            <a:r>
              <a:rPr lang="es-VE" sz="4800" b="1" dirty="0">
                <a:solidFill>
                  <a:srgbClr val="002060"/>
                </a:solidFill>
                <a:latin typeface="Arial Nova Light" panose="020B0304020202020204" pitchFamily="34" charset="0"/>
              </a:rPr>
              <a:t>METODOLOGÍA</a:t>
            </a:r>
          </a:p>
          <a:p>
            <a:pPr algn="just"/>
            <a:r>
              <a:rPr lang="es-MX" sz="4800" dirty="0">
                <a:solidFill>
                  <a:prstClr val="black"/>
                </a:solidFill>
                <a:latin typeface="Arial Nova Light" panose="020B0304020202020204" pitchFamily="34" charset="0"/>
              </a:rPr>
              <a:t>En la metodología se debe explicar cómo se realizó la investigación. Esta sección debe ser muy puntual y organizada.</a:t>
            </a:r>
          </a:p>
          <a:p>
            <a:pPr algn="just"/>
            <a:endParaRPr lang="es-VE" sz="4400" dirty="0">
              <a:latin typeface="Arial Nova Light" panose="020B0304020202020204" pitchFamily="34" charset="0"/>
            </a:endParaRPr>
          </a:p>
          <a:p>
            <a:pPr algn="ctr"/>
            <a:endParaRPr lang="es-VE" sz="4400" b="1" dirty="0">
              <a:latin typeface="Arial Nova Light" panose="020B0304020202020204" pitchFamily="34" charset="0"/>
            </a:endParaRPr>
          </a:p>
          <a:p>
            <a:pPr algn="ctr"/>
            <a:endParaRPr lang="es-VE" sz="4400" b="1" dirty="0">
              <a:latin typeface="Arial Nova Light" panose="020B0304020202020204" pitchFamily="34" charset="0"/>
            </a:endParaRPr>
          </a:p>
          <a:p>
            <a:pPr algn="ctr"/>
            <a:endParaRPr lang="es-VE" sz="4400" b="1" dirty="0">
              <a:latin typeface="Arial Nova Light" panose="020B0304020202020204" pitchFamily="34" charset="0"/>
            </a:endParaRPr>
          </a:p>
          <a:p>
            <a:pPr algn="ctr"/>
            <a:endParaRPr lang="es-VE" sz="4400" dirty="0">
              <a:latin typeface="Arial Nova Light" panose="020B0304020202020204" pitchFamily="34" charset="0"/>
            </a:endParaRPr>
          </a:p>
          <a:p>
            <a:pPr algn="just"/>
            <a:endParaRPr lang="es-VE" sz="4400" dirty="0">
              <a:latin typeface="Arial Nova Light" panose="020B0304020202020204" pitchFamily="34" charset="0"/>
            </a:endParaRPr>
          </a:p>
        </p:txBody>
      </p:sp>
      <p:sp>
        <p:nvSpPr>
          <p:cNvPr id="7" name="2 Subtítulo">
            <a:extLst>
              <a:ext uri="{FF2B5EF4-FFF2-40B4-BE49-F238E27FC236}">
                <a16:creationId xmlns:a16="http://schemas.microsoft.com/office/drawing/2014/main" id="{097725AD-DD6D-4065-7FD4-14764AB9B529}"/>
              </a:ext>
            </a:extLst>
          </p:cNvPr>
          <p:cNvSpPr txBox="1"/>
          <p:nvPr/>
        </p:nvSpPr>
        <p:spPr bwMode="auto">
          <a:xfrm>
            <a:off x="1004624" y="24162915"/>
            <a:ext cx="34068799" cy="4622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31893" tIns="215942" rIns="431893" bIns="215942"/>
          <a:lstStyle/>
          <a:p>
            <a:pPr lvl="0" algn="ctr"/>
            <a:r>
              <a:rPr lang="es-VE" sz="4800" b="1" dirty="0">
                <a:solidFill>
                  <a:srgbClr val="002060"/>
                </a:solidFill>
                <a:latin typeface="Arial Nova Light" panose="020B0304020202020204" pitchFamily="34" charset="0"/>
              </a:rPr>
              <a:t>RESULTADOS</a:t>
            </a:r>
          </a:p>
          <a:p>
            <a:pPr algn="just"/>
            <a:r>
              <a:rPr lang="es-MX" sz="4800" dirty="0">
                <a:solidFill>
                  <a:prstClr val="black"/>
                </a:solidFill>
                <a:latin typeface="Arial Nova Light" panose="020B0304020202020204" pitchFamily="34" charset="0"/>
              </a:rPr>
              <a:t>Esta es una de las partes más importantes del póster. Aquí se deben presentar los principales hallazgos de la investigación.</a:t>
            </a:r>
            <a:r>
              <a:rPr lang="es-MX" sz="4400" dirty="0"/>
              <a:t> No se deben colocar tablas extensas ni demasiado texto. Lo recomendable es usar </a:t>
            </a:r>
            <a:r>
              <a:rPr lang="es-MX" sz="4400" b="1" dirty="0"/>
              <a:t>2 o 3 gráficos claros</a:t>
            </a:r>
            <a:r>
              <a:rPr lang="es-MX" sz="4400" dirty="0"/>
              <a:t> acompañados de una breve explicación.</a:t>
            </a:r>
            <a:endParaRPr lang="es-VE" sz="4400" dirty="0">
              <a:latin typeface="Arial Nova Light" panose="020B0304020202020204" pitchFamily="34" charset="0"/>
            </a:endParaRPr>
          </a:p>
          <a:p>
            <a:pPr algn="ctr"/>
            <a:endParaRPr lang="es-VE" sz="4400" b="1" dirty="0">
              <a:latin typeface="Arial Nova Light" panose="020B0304020202020204" pitchFamily="34" charset="0"/>
            </a:endParaRPr>
          </a:p>
          <a:p>
            <a:pPr algn="ctr"/>
            <a:endParaRPr lang="es-VE" sz="4400" b="1" dirty="0">
              <a:latin typeface="Arial Nova Light" panose="020B0304020202020204" pitchFamily="34" charset="0"/>
            </a:endParaRPr>
          </a:p>
          <a:p>
            <a:pPr algn="ctr"/>
            <a:endParaRPr lang="es-VE" sz="4400" b="1" dirty="0">
              <a:latin typeface="Arial Nova Light" panose="020B0304020202020204" pitchFamily="34" charset="0"/>
            </a:endParaRPr>
          </a:p>
          <a:p>
            <a:pPr algn="ctr"/>
            <a:endParaRPr lang="es-VE" sz="4400" dirty="0">
              <a:latin typeface="Arial Nova Light" panose="020B0304020202020204" pitchFamily="34" charset="0"/>
            </a:endParaRPr>
          </a:p>
          <a:p>
            <a:pPr algn="just"/>
            <a:endParaRPr lang="es-VE" sz="4400" dirty="0">
              <a:latin typeface="Arial Nova Light" panose="020B0304020202020204" pitchFamily="34" charset="0"/>
            </a:endParaRPr>
          </a:p>
        </p:txBody>
      </p:sp>
      <p:sp>
        <p:nvSpPr>
          <p:cNvPr id="8" name="2 Subtítulo">
            <a:extLst>
              <a:ext uri="{FF2B5EF4-FFF2-40B4-BE49-F238E27FC236}">
                <a16:creationId xmlns:a16="http://schemas.microsoft.com/office/drawing/2014/main" id="{E6232F16-68F2-9F78-EB4A-6CD5CE3EE7D1}"/>
              </a:ext>
            </a:extLst>
          </p:cNvPr>
          <p:cNvSpPr txBox="1"/>
          <p:nvPr/>
        </p:nvSpPr>
        <p:spPr bwMode="auto">
          <a:xfrm>
            <a:off x="1268335" y="32177474"/>
            <a:ext cx="33221365" cy="37017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31893" tIns="215942" rIns="431893" bIns="215942"/>
          <a:lstStyle/>
          <a:p>
            <a:pPr lvl="0" algn="ctr"/>
            <a:r>
              <a:rPr lang="es-VE" sz="4800" b="1" dirty="0">
                <a:solidFill>
                  <a:srgbClr val="002060"/>
                </a:solidFill>
                <a:latin typeface="Arial Nova Light" panose="020B0304020202020204" pitchFamily="34" charset="0"/>
              </a:rPr>
              <a:t>CONCLUSIONES</a:t>
            </a:r>
          </a:p>
          <a:p>
            <a:pPr algn="just"/>
            <a:r>
              <a:rPr lang="es-MX" sz="4800" dirty="0">
                <a:solidFill>
                  <a:prstClr val="black"/>
                </a:solidFill>
                <a:latin typeface="Arial Nova Light" panose="020B0304020202020204" pitchFamily="34" charset="0"/>
              </a:rPr>
              <a:t>Las conclusiones deben ser breves, directas y relacionadas con los objetivos del estudio. Se recomienda colocar de 3 a 4 conclusiones.</a:t>
            </a:r>
            <a:endParaRPr lang="es-VE" sz="4400" b="1" dirty="0">
              <a:latin typeface="Arial Nova Light" panose="020B0304020202020204" pitchFamily="34" charset="0"/>
            </a:endParaRPr>
          </a:p>
          <a:p>
            <a:pPr algn="ctr"/>
            <a:endParaRPr lang="es-VE" sz="4400" b="1" dirty="0">
              <a:latin typeface="Arial Nova Light" panose="020B0304020202020204" pitchFamily="34" charset="0"/>
            </a:endParaRPr>
          </a:p>
          <a:p>
            <a:pPr algn="ctr"/>
            <a:endParaRPr lang="es-VE" sz="4400" b="1" dirty="0">
              <a:latin typeface="Arial Nova Light" panose="020B0304020202020204" pitchFamily="34" charset="0"/>
            </a:endParaRPr>
          </a:p>
          <a:p>
            <a:pPr algn="ctr"/>
            <a:endParaRPr lang="es-VE" sz="4400" dirty="0">
              <a:latin typeface="Arial Nova Light" panose="020B0304020202020204" pitchFamily="34" charset="0"/>
            </a:endParaRPr>
          </a:p>
          <a:p>
            <a:pPr algn="just"/>
            <a:endParaRPr lang="es-VE" sz="4400" dirty="0">
              <a:latin typeface="Arial Nova Light" panose="020B03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237</Words>
  <Application>Microsoft Office PowerPoint</Application>
  <PresentationFormat>Personalizado</PresentationFormat>
  <Paragraphs>34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Arial Nova Light</vt:lpstr>
      <vt:lpstr>Calibri</vt:lpstr>
      <vt:lpstr>Tema de Office</vt:lpstr>
      <vt:lpstr>TITULO DEL TRABAJO DE INVESTIGACIÓN PRESENTADO COMO PÓSTER CIENTÍFICO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ATENEA</dc:title>
  <dc:creator>ADRIANA SEQUERA</dc:creator>
  <cp:lastModifiedBy>Nataly Alejandra Paz Salas</cp:lastModifiedBy>
  <cp:revision>349</cp:revision>
  <dcterms:created xsi:type="dcterms:W3CDTF">2012-09-14T00:58:00Z</dcterms:created>
  <dcterms:modified xsi:type="dcterms:W3CDTF">2026-06-29T20:33:53Z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B33ECCA88C654070A476F38B15ED844C_13</vt:lpwstr>
  </property>
  <property fmtid="{D5CDD505-2E9C-101B-9397-08002B2CF9AE}" pid="3" name="KSOProductBuildVer">
    <vt:lpwstr>3082-12.2.0.23196</vt:lpwstr>
  </property>
</Properties>
</file>